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8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5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1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0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3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5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9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8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6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151D-7BB8-4580-99F5-104641FAA25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A5C7693-7582-439C-9710-B99991B47C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9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B4FE0C-F666-5AB4-FD92-8CAA2C4C9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8" y="117987"/>
            <a:ext cx="11931444" cy="6577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208514-CA68-8FA4-3002-381E6E18E8EB}"/>
              </a:ext>
            </a:extLst>
          </p:cNvPr>
          <p:cNvSpPr txBox="1">
            <a:spLocks/>
          </p:cNvSpPr>
          <p:nvPr/>
        </p:nvSpPr>
        <p:spPr>
          <a:xfrm>
            <a:off x="462117" y="2639961"/>
            <a:ext cx="6012425" cy="3333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9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9800" dirty="0">
                <a:solidFill>
                  <a:prstClr val="black"/>
                </a:solidFill>
                <a:latin typeface="Georgia" panose="02040502050405020303" pitchFamily="18" charset="0"/>
              </a:rPr>
              <a:t>By</a:t>
            </a:r>
          </a:p>
          <a:p>
            <a:pPr marL="0" indent="0">
              <a:buNone/>
            </a:pPr>
            <a:endParaRPr lang="en-US" sz="3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8600" b="1" dirty="0">
                <a:solidFill>
                  <a:prstClr val="black"/>
                </a:solidFill>
                <a:latin typeface="Georgia" panose="02040502050405020303" pitchFamily="18" charset="0"/>
              </a:rPr>
              <a:t>Dr. Sarah I. </a:t>
            </a:r>
            <a:r>
              <a:rPr lang="en-US" sz="86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Daminabo</a:t>
            </a:r>
            <a:endParaRPr lang="en-US" sz="86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86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8600" b="1" dirty="0">
                <a:solidFill>
                  <a:prstClr val="black"/>
                </a:solidFill>
                <a:latin typeface="Georgia" panose="02040502050405020303" pitchFamily="18" charset="0"/>
              </a:rPr>
              <a:t>FCILT  University of Port Harcourt</a:t>
            </a:r>
          </a:p>
          <a:p>
            <a:pPr marL="0" indent="0">
              <a:buNone/>
            </a:pPr>
            <a:br>
              <a:rPr lang="en-US" dirty="0">
                <a:solidFill>
                  <a:prstClr val="black"/>
                </a:solidFill>
                <a:latin typeface="Garamond" panose="02020404030301010803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C3D1FF-3032-32C7-3875-4B56666CF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5" y="147484"/>
            <a:ext cx="11946194" cy="65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CF6615-FB43-2BFD-0BF1-63088191A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5" y="132735"/>
            <a:ext cx="11931446" cy="65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DF3FD-4207-4EDB-BF64-1C78DA5D6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81" y="162232"/>
            <a:ext cx="11828206" cy="65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F7B70-115E-EA0D-8D22-C1D382756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3" y="147483"/>
            <a:ext cx="11857703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5079C3-D91C-5724-AC1C-D4AD09F50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32" y="176980"/>
            <a:ext cx="11857703" cy="65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C22105-FB2D-3233-2324-A206B4C1F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81" y="250723"/>
            <a:ext cx="11857703" cy="64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1D7975-2E07-149D-5A50-B36BA20C6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5" y="132736"/>
            <a:ext cx="11946194" cy="66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939E0-1172-CD6B-AB4F-2536867D8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5" y="117986"/>
            <a:ext cx="11946193" cy="65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868BF1-715F-6231-CA1E-14449B11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4" y="162232"/>
            <a:ext cx="11872451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469434-2B46-B1AF-E4CC-6FE607337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7" y="162232"/>
            <a:ext cx="11946194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30DA-4256-C980-2C6E-544999F7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Clear Structure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8617023-5ADB-C594-E8FB-3CDAD2284B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262356"/>
            <a:ext cx="1103425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Title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Africa’s Trade Paradox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Core Logistics Challenges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Border Delays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Regulatory Fragmentation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Youth as Game Changers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Digital Transformation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Role of Logistics Leaders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Practical Solutions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Trade Impact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8542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A5031-8821-D525-4D93-F6005DA3D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31" y="132734"/>
            <a:ext cx="11901949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F864B7-0EB9-2CC3-1868-E29BEEECA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8" y="147484"/>
            <a:ext cx="11946193" cy="65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52C65-810A-15B7-66B3-1E83BEF4C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5" y="162232"/>
            <a:ext cx="11946194" cy="65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36413A-6BEA-9DC2-DFE5-696F141EA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9" y="132734"/>
            <a:ext cx="11975689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01894-A69B-67B1-58BF-EE8304B7E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29" y="117987"/>
            <a:ext cx="11813458" cy="66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FF6E7A-2D01-1977-CF70-698A46127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9" y="117987"/>
            <a:ext cx="11931445" cy="65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0A443-D72A-1C85-03F2-14BDDF75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78" y="147484"/>
            <a:ext cx="11769212" cy="6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2E7BB-D356-60A0-E96B-29C50B057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6" y="162233"/>
            <a:ext cx="11916697" cy="6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C9915-C50C-8956-E179-45700ACB2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81" y="117987"/>
            <a:ext cx="11857703" cy="65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32B140-786E-F4AB-4F4E-50CADD06C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32" y="147484"/>
            <a:ext cx="11710220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FBC28E-C988-ED8B-FB0D-748301394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33" y="176981"/>
            <a:ext cx="11916696" cy="65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2537F2-0730-200B-A2A8-4A6271346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4" y="147483"/>
            <a:ext cx="11872451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95</TotalTime>
  <Words>42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Garamond</vt:lpstr>
      <vt:lpstr>Georgia</vt:lpstr>
      <vt:lpstr>Gill Sans MT</vt:lpstr>
      <vt:lpstr>Wingdings</vt:lpstr>
      <vt:lpstr>Gallery</vt:lpstr>
      <vt:lpstr>PowerPoint Presentation</vt:lpstr>
      <vt:lpstr>Clear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2026-03-14T19:13:48Z</dcterms:created>
  <dcterms:modified xsi:type="dcterms:W3CDTF">2026-03-15T16:42:30Z</dcterms:modified>
</cp:coreProperties>
</file>